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4" r:id="rId13"/>
    <p:sldId id="269" r:id="rId14"/>
    <p:sldId id="270" r:id="rId15"/>
    <p:sldId id="271" r:id="rId16"/>
    <p:sldId id="273" r:id="rId17"/>
    <p:sldId id="272" r:id="rId18"/>
    <p:sldId id="263" r:id="rId19"/>
    <p:sldId id="276" r:id="rId20"/>
    <p:sldId id="277" r:id="rId21"/>
    <p:sldId id="279" r:id="rId22"/>
    <p:sldId id="278" r:id="rId23"/>
    <p:sldId id="275" r:id="rId24"/>
    <p:sldId id="280" r:id="rId25"/>
    <p:sldId id="281" r:id="rId26"/>
    <p:sldId id="282" r:id="rId27"/>
    <p:sldId id="274" r:id="rId28"/>
    <p:sldId id="283" r:id="rId29"/>
    <p:sldId id="284" r:id="rId30"/>
    <p:sldId id="285" r:id="rId31"/>
    <p:sldId id="287" r:id="rId32"/>
    <p:sldId id="288" r:id="rId33"/>
    <p:sldId id="286" r:id="rId34"/>
    <p:sldId id="293" r:id="rId35"/>
    <p:sldId id="292" r:id="rId36"/>
    <p:sldId id="295" r:id="rId37"/>
    <p:sldId id="296" r:id="rId38"/>
    <p:sldId id="297" r:id="rId39"/>
    <p:sldId id="298" r:id="rId40"/>
    <p:sldId id="299" r:id="rId41"/>
    <p:sldId id="301" r:id="rId42"/>
    <p:sldId id="300" r:id="rId43"/>
    <p:sldId id="294" r:id="rId44"/>
    <p:sldId id="302" r:id="rId45"/>
    <p:sldId id="304" r:id="rId46"/>
    <p:sldId id="305" r:id="rId47"/>
    <p:sldId id="303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8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9.png"/><Relationship Id="rId7" Type="http://schemas.openxmlformats.org/officeDocument/2006/relationships/image" Target="../media/image46.png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Screenshot (224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404360" y="1282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JQL</a:t>
            </a:r>
            <a:endParaRPr lang="en-US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762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9532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6675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762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762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9532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762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706120"/>
            <a:ext cx="14630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6858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WPS Presentation</Application>
  <PresentationFormat>Widescreen</PresentationFormat>
  <Paragraphs>2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hp</dc:creator>
  <cp:lastModifiedBy>hp</cp:lastModifiedBy>
  <cp:revision>4</cp:revision>
  <dcterms:created xsi:type="dcterms:W3CDTF">2024-07-01T09:31:00Z</dcterms:created>
  <dcterms:modified xsi:type="dcterms:W3CDTF">2024-07-02T07:05:40Z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04510A3EAFA14D3A850576B64FA4E0C8_11</vt:lpwstr>
  </property>
  <property fmtid="{D5CDD505-2E9C-101B-9397-08002B2CF9AE}" pid="3" name="KSOProductBuildVer">
    <vt:lpwstr>1033-12.2.0.13472</vt:lpwstr>
  </property>
</Properties>
</file>